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12"/>
  </p:notesMasterIdLst>
  <p:sldIdLst>
    <p:sldId id="257" r:id="rId5"/>
    <p:sldId id="258" r:id="rId6"/>
    <p:sldId id="259" r:id="rId7"/>
    <p:sldId id="262" r:id="rId8"/>
    <p:sldId id="261" r:id="rId9"/>
    <p:sldId id="263" r:id="rId10"/>
    <p:sldId id="260" r:id="rId11"/>
  </p:sldIdLst>
  <p:sldSz cx="12192000" cy="6858000"/>
  <p:notesSz cx="6858000" cy="9144000"/>
  <p:embeddedFontLst>
    <p:embeddedFont>
      <p:font typeface="Inter" panose="02000503000000020004" pitchFamily="2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2"/>
    <p:restoredTop sz="86803"/>
  </p:normalViewPr>
  <p:slideViewPr>
    <p:cSldViewPr snapToGrid="0">
      <p:cViewPr varScale="1">
        <p:scale>
          <a:sx n="110" d="100"/>
          <a:sy n="110" d="100"/>
        </p:scale>
        <p:origin x="11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/Relationships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4600A9-0732-1D40-B711-79CBEBAE8FF5}" type="datetimeFigureOut">
              <a:rPr lang="en-US" smtClean="0"/>
              <a:t>1/5/25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FAA140-F7DA-8C4D-B3B4-A5B52C924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95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AA140-F7DA-8C4D-B3B4-A5B52C924C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066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214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and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6CF3093C-D149-9D0F-6BAF-720C1AB97038}"/>
              </a:ext>
            </a:extLst>
          </p:cNvPr>
          <p:cNvGrpSpPr/>
          <p:nvPr userDrawn="1"/>
        </p:nvGrpSpPr>
        <p:grpSpPr>
          <a:xfrm>
            <a:off x="998881" y="1997765"/>
            <a:ext cx="10194239" cy="3225248"/>
            <a:chOff x="974033" y="2062369"/>
            <a:chExt cx="10194239" cy="3225248"/>
          </a:xfrm>
        </p:grpSpPr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33F97A32-52DC-46FB-A040-2025861F56A3}"/>
                </a:ext>
              </a:extLst>
            </p:cNvPr>
            <p:cNvGrpSpPr/>
            <p:nvPr userDrawn="1"/>
          </p:nvGrpSpPr>
          <p:grpSpPr>
            <a:xfrm>
              <a:off x="6768550" y="2108544"/>
              <a:ext cx="4399722" cy="3179073"/>
              <a:chOff x="6460437" y="2098605"/>
              <a:chExt cx="4399722" cy="3179073"/>
            </a:xfrm>
          </p:grpSpPr>
          <p:sp>
            <p:nvSpPr>
              <p:cNvPr id="4" name="Title 1">
                <a:extLst>
                  <a:ext uri="{FF2B5EF4-FFF2-40B4-BE49-F238E27FC236}">
                    <a16:creationId xmlns:a16="http://schemas.microsoft.com/office/drawing/2014/main" id="{694A1501-0045-15DF-F0C3-BD498CAD4A49}"/>
                  </a:ext>
                </a:extLst>
              </p:cNvPr>
              <p:cNvSpPr txBox="1">
                <a:spLocks/>
              </p:cNvSpPr>
              <p:nvPr userDrawn="1"/>
            </p:nvSpPr>
            <p:spPr>
              <a:xfrm>
                <a:off x="6460437" y="2098605"/>
                <a:ext cx="4399722" cy="1431236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600" b="1" kern="1200">
                    <a:solidFill>
                      <a:schemeClr val="tx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j-cs"/>
                  </a:defRPr>
                </a:lvl1pPr>
              </a:lstStyle>
              <a:p>
                <a:r>
                  <a:rPr lang="es-ES" dirty="0" err="1"/>
                  <a:t>Right</a:t>
                </a:r>
                <a:r>
                  <a:rPr lang="es-ES" dirty="0"/>
                  <a:t> </a:t>
                </a:r>
                <a:r>
                  <a:rPr lang="es-ES" dirty="0" err="1"/>
                  <a:t>Side</a:t>
                </a:r>
                <a:r>
                  <a:rPr lang="es-ES" dirty="0"/>
                  <a:t> Text</a:t>
                </a:r>
                <a:endParaRPr lang="en-US" dirty="0"/>
              </a:p>
            </p:txBody>
          </p:sp>
          <p:sp>
            <p:nvSpPr>
              <p:cNvPr id="5" name="Subtitle 2">
                <a:extLst>
                  <a:ext uri="{FF2B5EF4-FFF2-40B4-BE49-F238E27FC236}">
                    <a16:creationId xmlns:a16="http://schemas.microsoft.com/office/drawing/2014/main" id="{4C411B52-D3D1-A4BF-C43A-A6991A192991}"/>
                  </a:ext>
                </a:extLst>
              </p:cNvPr>
              <p:cNvSpPr txBox="1">
                <a:spLocks/>
              </p:cNvSpPr>
              <p:nvPr userDrawn="1"/>
            </p:nvSpPr>
            <p:spPr>
              <a:xfrm>
                <a:off x="6460437" y="3621916"/>
                <a:ext cx="4399722" cy="165576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>
                        <a:lumMod val="75000"/>
                      </a:schemeClr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s-ES" dirty="0"/>
                  <a:t>And </a:t>
                </a:r>
                <a:r>
                  <a:rPr lang="es-ES" dirty="0" err="1"/>
                  <a:t>some</a:t>
                </a:r>
                <a:r>
                  <a:rPr lang="es-ES" dirty="0"/>
                  <a:t> more </a:t>
                </a:r>
                <a:r>
                  <a:rPr lang="es-ES" dirty="0" err="1"/>
                  <a:t>text</a:t>
                </a:r>
                <a:r>
                  <a:rPr lang="es-ES" dirty="0"/>
                  <a:t> </a:t>
                </a:r>
                <a:br>
                  <a:rPr lang="es-ES" dirty="0"/>
                </a:br>
                <a:r>
                  <a:rPr lang="es-ES" dirty="0" err="1"/>
                  <a:t>on</a:t>
                </a:r>
                <a:r>
                  <a:rPr lang="es-ES" dirty="0"/>
                  <a:t> </a:t>
                </a:r>
                <a:r>
                  <a:rPr lang="es-ES" dirty="0" err="1"/>
                  <a:t>this</a:t>
                </a:r>
                <a:r>
                  <a:rPr lang="es-ES" dirty="0"/>
                  <a:t> </a:t>
                </a:r>
                <a:r>
                  <a:rPr lang="es-ES" dirty="0" err="1"/>
                  <a:t>slide</a:t>
                </a:r>
                <a:endParaRPr lang="en-US" dirty="0"/>
              </a:p>
            </p:txBody>
          </p:sp>
        </p:grpSp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514DBCCC-0FC5-4DDA-07F7-38D677D6CE1B}"/>
                </a:ext>
              </a:extLst>
            </p:cNvPr>
            <p:cNvGrpSpPr/>
            <p:nvPr userDrawn="1"/>
          </p:nvGrpSpPr>
          <p:grpSpPr>
            <a:xfrm>
              <a:off x="974033" y="2062369"/>
              <a:ext cx="4399722" cy="3225248"/>
              <a:chOff x="6460437" y="2052430"/>
              <a:chExt cx="4399722" cy="3225248"/>
            </a:xfrm>
          </p:grpSpPr>
          <p:sp>
            <p:nvSpPr>
              <p:cNvPr id="9" name="Title 1">
                <a:extLst>
                  <a:ext uri="{FF2B5EF4-FFF2-40B4-BE49-F238E27FC236}">
                    <a16:creationId xmlns:a16="http://schemas.microsoft.com/office/drawing/2014/main" id="{5C4495C2-1031-B708-4C2A-3FBC24A4F86E}"/>
                  </a:ext>
                </a:extLst>
              </p:cNvPr>
              <p:cNvSpPr txBox="1">
                <a:spLocks/>
              </p:cNvSpPr>
              <p:nvPr userDrawn="1"/>
            </p:nvSpPr>
            <p:spPr>
              <a:xfrm>
                <a:off x="6460437" y="2052430"/>
                <a:ext cx="4399722" cy="1431235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600" b="1" kern="1200">
                    <a:solidFill>
                      <a:schemeClr val="tx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j-cs"/>
                  </a:defRPr>
                </a:lvl1pPr>
              </a:lstStyle>
              <a:p>
                <a:r>
                  <a:rPr lang="es-ES" dirty="0" err="1"/>
                  <a:t>Left</a:t>
                </a:r>
                <a:r>
                  <a:rPr lang="es-ES" dirty="0"/>
                  <a:t> </a:t>
                </a:r>
                <a:r>
                  <a:rPr lang="es-ES" dirty="0" err="1"/>
                  <a:t>Side</a:t>
                </a:r>
                <a:r>
                  <a:rPr lang="es-ES" dirty="0"/>
                  <a:t> Text</a:t>
                </a:r>
                <a:endParaRPr lang="en-US" dirty="0"/>
              </a:p>
            </p:txBody>
          </p:sp>
          <p:sp>
            <p:nvSpPr>
              <p:cNvPr id="10" name="Subtitle 2">
                <a:extLst>
                  <a:ext uri="{FF2B5EF4-FFF2-40B4-BE49-F238E27FC236}">
                    <a16:creationId xmlns:a16="http://schemas.microsoft.com/office/drawing/2014/main" id="{3148A898-522C-F6D8-AAA5-5F6A1307535D}"/>
                  </a:ext>
                </a:extLst>
              </p:cNvPr>
              <p:cNvSpPr txBox="1">
                <a:spLocks/>
              </p:cNvSpPr>
              <p:nvPr userDrawn="1"/>
            </p:nvSpPr>
            <p:spPr>
              <a:xfrm>
                <a:off x="6460437" y="3621916"/>
                <a:ext cx="4399722" cy="165576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>
                        <a:lumMod val="75000"/>
                      </a:schemeClr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Inter" panose="02000503000000020004" pitchFamily="2" charset="0"/>
                    <a:ea typeface="Inter" panose="02000503000000020004" pitchFamily="2" charset="0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s-ES" dirty="0" err="1"/>
                  <a:t>Here’s</a:t>
                </a:r>
                <a:r>
                  <a:rPr lang="es-ES" dirty="0"/>
                  <a:t> </a:t>
                </a:r>
                <a:r>
                  <a:rPr lang="es-ES" dirty="0" err="1"/>
                  <a:t>some</a:t>
                </a:r>
                <a:r>
                  <a:rPr lang="es-ES" dirty="0"/>
                  <a:t> </a:t>
                </a:r>
                <a:r>
                  <a:rPr lang="es-ES" dirty="0" err="1"/>
                  <a:t>text</a:t>
                </a:r>
                <a:r>
                  <a:rPr lang="es-ES" dirty="0"/>
                  <a:t> </a:t>
                </a:r>
                <a:r>
                  <a:rPr lang="es-ES" dirty="0" err="1"/>
                  <a:t>sitting</a:t>
                </a:r>
                <a:r>
                  <a:rPr lang="es-ES" dirty="0"/>
                  <a:t> </a:t>
                </a:r>
                <a:br>
                  <a:rPr lang="es-ES" dirty="0"/>
                </a:br>
                <a:r>
                  <a:rPr lang="es-ES" dirty="0"/>
                  <a:t>off </a:t>
                </a:r>
                <a:r>
                  <a:rPr lang="es-ES" dirty="0" err="1"/>
                  <a:t>to</a:t>
                </a:r>
                <a:r>
                  <a:rPr lang="es-ES" dirty="0"/>
                  <a:t> </a:t>
                </a:r>
                <a:r>
                  <a:rPr lang="es-ES" dirty="0" err="1"/>
                  <a:t>this</a:t>
                </a:r>
                <a:r>
                  <a:rPr lang="es-ES" dirty="0"/>
                  <a:t> </a:t>
                </a:r>
                <a:r>
                  <a:rPr lang="es-ES" dirty="0" err="1"/>
                  <a:t>side</a:t>
                </a: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16049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Images Left and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94A1501-0045-15DF-F0C3-BD498CAD4A49}"/>
              </a:ext>
            </a:extLst>
          </p:cNvPr>
          <p:cNvSpPr txBox="1">
            <a:spLocks/>
          </p:cNvSpPr>
          <p:nvPr userDrawn="1"/>
        </p:nvSpPr>
        <p:spPr>
          <a:xfrm>
            <a:off x="6793398" y="2988154"/>
            <a:ext cx="4399722" cy="14312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+mj-cs"/>
              </a:defRPr>
            </a:lvl1pPr>
          </a:lstStyle>
          <a:p>
            <a:r>
              <a:rPr lang="es-ES" dirty="0" err="1"/>
              <a:t>Right</a:t>
            </a:r>
            <a:r>
              <a:rPr lang="es-ES" dirty="0"/>
              <a:t> </a:t>
            </a:r>
            <a:r>
              <a:rPr lang="es-ES" dirty="0" err="1"/>
              <a:t>Side</a:t>
            </a:r>
            <a:r>
              <a:rPr lang="es-ES" dirty="0"/>
              <a:t> Text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C411B52-D3D1-A4BF-C43A-A6991A192991}"/>
              </a:ext>
            </a:extLst>
          </p:cNvPr>
          <p:cNvSpPr txBox="1">
            <a:spLocks/>
          </p:cNvSpPr>
          <p:nvPr userDrawn="1"/>
        </p:nvSpPr>
        <p:spPr>
          <a:xfrm>
            <a:off x="6793398" y="4511465"/>
            <a:ext cx="439972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7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And </a:t>
            </a:r>
            <a:r>
              <a:rPr lang="es-ES" dirty="0" err="1"/>
              <a:t>some</a:t>
            </a:r>
            <a:r>
              <a:rPr lang="es-ES" dirty="0"/>
              <a:t> more </a:t>
            </a:r>
            <a:r>
              <a:rPr lang="es-ES" dirty="0" err="1"/>
              <a:t>text</a:t>
            </a:r>
            <a:r>
              <a:rPr lang="es-ES" dirty="0"/>
              <a:t> </a:t>
            </a:r>
            <a:br>
              <a:rPr lang="es-ES" dirty="0"/>
            </a:br>
            <a:r>
              <a:rPr lang="es-ES" dirty="0" err="1"/>
              <a:t>on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slide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C4495C2-1031-B708-4C2A-3FBC24A4F86E}"/>
              </a:ext>
            </a:extLst>
          </p:cNvPr>
          <p:cNvSpPr txBox="1">
            <a:spLocks/>
          </p:cNvSpPr>
          <p:nvPr userDrawn="1"/>
        </p:nvSpPr>
        <p:spPr>
          <a:xfrm>
            <a:off x="998881" y="2941979"/>
            <a:ext cx="4399722" cy="1431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+mj-cs"/>
              </a:defRPr>
            </a:lvl1pPr>
          </a:lstStyle>
          <a:p>
            <a:r>
              <a:rPr lang="es-ES" dirty="0" err="1"/>
              <a:t>Left</a:t>
            </a:r>
            <a:r>
              <a:rPr lang="es-ES" dirty="0"/>
              <a:t> </a:t>
            </a:r>
            <a:r>
              <a:rPr lang="es-ES" dirty="0" err="1"/>
              <a:t>Side</a:t>
            </a:r>
            <a:r>
              <a:rPr lang="es-ES" dirty="0"/>
              <a:t> Text</a:t>
            </a: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148A898-522C-F6D8-AAA5-5F6A1307535D}"/>
              </a:ext>
            </a:extLst>
          </p:cNvPr>
          <p:cNvSpPr txBox="1">
            <a:spLocks/>
          </p:cNvSpPr>
          <p:nvPr userDrawn="1"/>
        </p:nvSpPr>
        <p:spPr>
          <a:xfrm>
            <a:off x="998881" y="4511465"/>
            <a:ext cx="439972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75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" panose="02000503000000020004" pitchFamily="2" charset="0"/>
                <a:ea typeface="Inter" panose="02000503000000020004" pitchFamily="2" charset="0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Here’s</a:t>
            </a:r>
            <a:r>
              <a:rPr lang="es-ES" dirty="0"/>
              <a:t> </a:t>
            </a:r>
            <a:r>
              <a:rPr lang="es-ES" dirty="0" err="1"/>
              <a:t>some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sitting</a:t>
            </a:r>
            <a:r>
              <a:rPr lang="es-ES" dirty="0"/>
              <a:t> </a:t>
            </a:r>
            <a:br>
              <a:rPr lang="es-ES" dirty="0"/>
            </a:br>
            <a:r>
              <a:rPr lang="es-ES" dirty="0"/>
              <a:t>off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side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F857D2-C112-F01A-202E-441A51938709}"/>
              </a:ext>
            </a:extLst>
          </p:cNvPr>
          <p:cNvSpPr>
            <a:spLocks noGrp="1"/>
          </p:cNvSpPr>
          <p:nvPr userDrawn="1">
            <p:ph sz="quarter" idx="10"/>
          </p:nvPr>
        </p:nvSpPr>
        <p:spPr>
          <a:xfrm>
            <a:off x="1689651" y="1384815"/>
            <a:ext cx="3001619" cy="20383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C4DF6AE1-B8CD-4755-5E78-F4BEDBE819F1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7492449" y="1351647"/>
            <a:ext cx="3001619" cy="20383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663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X 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36612" y="1681163"/>
            <a:ext cx="10518776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36612" y="2505075"/>
            <a:ext cx="10518776" cy="3684588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265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rge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Focus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 </a:t>
            </a:r>
            <a:r>
              <a:rPr lang="es-ES" dirty="0" err="1"/>
              <a:t>qualifier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more </a:t>
            </a:r>
            <a:r>
              <a:rPr lang="es-ES" dirty="0" err="1"/>
              <a:t>specific</a:t>
            </a:r>
            <a:r>
              <a:rPr lang="es-ES" dirty="0"/>
              <a:t> </a:t>
            </a:r>
            <a:r>
              <a:rPr lang="es-ES" dirty="0" err="1"/>
              <a:t>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625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, Centr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2002632"/>
            <a:ext cx="10515600" cy="2852737"/>
          </a:xfrm>
        </p:spPr>
        <p:txBody>
          <a:bodyPr anchor="ctr">
            <a:normAutofit/>
          </a:bodyPr>
          <a:lstStyle>
            <a:lvl1pPr algn="ctr">
              <a:defRPr sz="4800" b="0"/>
            </a:lvl1pPr>
          </a:lstStyle>
          <a:p>
            <a:r>
              <a:rPr lang="es-ES" dirty="0" err="1"/>
              <a:t>Large</a:t>
            </a:r>
            <a:r>
              <a:rPr lang="es-ES" dirty="0"/>
              <a:t>, </a:t>
            </a:r>
            <a:r>
              <a:rPr lang="es-ES" dirty="0" err="1"/>
              <a:t>centered</a:t>
            </a:r>
            <a:r>
              <a:rPr lang="es-ES" dirty="0"/>
              <a:t> </a:t>
            </a:r>
            <a:r>
              <a:rPr lang="es-ES" dirty="0" err="1"/>
              <a:t>text</a:t>
            </a:r>
            <a:r>
              <a:rPr lang="es-ES" dirty="0"/>
              <a:t> </a:t>
            </a:r>
            <a:r>
              <a:rPr lang="es-ES" dirty="0" err="1"/>
              <a:t>helps</a:t>
            </a:r>
            <a:r>
              <a:rPr lang="es-ES" dirty="0"/>
              <a:t>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make</a:t>
            </a:r>
            <a:r>
              <a:rPr lang="es-ES" dirty="0"/>
              <a:t> a </a:t>
            </a:r>
            <a:r>
              <a:rPr lang="es-ES" dirty="0" err="1"/>
              <a:t>clear</a:t>
            </a:r>
            <a:r>
              <a:rPr lang="es-ES" dirty="0"/>
              <a:t> </a:t>
            </a:r>
            <a:r>
              <a:rPr lang="es-ES" dirty="0" err="1"/>
              <a:t>point</a:t>
            </a:r>
            <a:r>
              <a:rPr lang="es-ES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0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medios 2">
            <a:extLst>
              <a:ext uri="{FF2B5EF4-FFF2-40B4-BE49-F238E27FC236}">
                <a16:creationId xmlns:a16="http://schemas.microsoft.com/office/drawing/2014/main" id="{8919ECB3-4B6E-DC56-A249-557FDF1B80CA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666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posición de imagen 10">
            <a:extLst>
              <a:ext uri="{FF2B5EF4-FFF2-40B4-BE49-F238E27FC236}">
                <a16:creationId xmlns:a16="http://schemas.microsoft.com/office/drawing/2014/main" id="{08FA959A-A99D-223A-D5C8-3CF798F6655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896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873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6A7A63B5-4E5B-F1DF-E350-852AE2DB56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3" name="Marcador de posición de imagen 10">
            <a:extLst>
              <a:ext uri="{FF2B5EF4-FFF2-40B4-BE49-F238E27FC236}">
                <a16:creationId xmlns:a16="http://schemas.microsoft.com/office/drawing/2014/main" id="{08FA959A-A99D-223A-D5C8-3CF798F6655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5999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126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10">
            <a:extLst>
              <a:ext uri="{FF2B5EF4-FFF2-40B4-BE49-F238E27FC236}">
                <a16:creationId xmlns:a16="http://schemas.microsoft.com/office/drawing/2014/main" id="{6FB64602-75EF-37D6-27AB-F9CAA842A3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0854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4" name="Marcador de posición de imagen 10">
            <a:extLst>
              <a:ext uri="{FF2B5EF4-FFF2-40B4-BE49-F238E27FC236}">
                <a16:creationId xmlns:a16="http://schemas.microsoft.com/office/drawing/2014/main" id="{A8656D88-B600-DDAB-78E3-DA5488FF8E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85400" y="0"/>
            <a:ext cx="40212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Marcador de posición de imagen 10">
            <a:extLst>
              <a:ext uri="{FF2B5EF4-FFF2-40B4-BE49-F238E27FC236}">
                <a16:creationId xmlns:a16="http://schemas.microsoft.com/office/drawing/2014/main" id="{5AB718A4-D572-D302-F5A5-2AA90C9A08C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06600" y="0"/>
            <a:ext cx="40854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773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o th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3798" y="2628900"/>
            <a:ext cx="5054385" cy="1600200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some</a:t>
            </a:r>
            <a:r>
              <a:rPr lang="es-ES" dirty="0"/>
              <a:t> </a:t>
            </a:r>
            <a:r>
              <a:rPr lang="es-ES" dirty="0" err="1"/>
              <a:t>text</a:t>
            </a:r>
            <a:endParaRPr lang="en-US" dirty="0"/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2EFA6F07-A853-EA89-00FE-5CFDC7FB0D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271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o th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16807" y="2628900"/>
            <a:ext cx="5054385" cy="1600200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some</a:t>
            </a:r>
            <a:r>
              <a:rPr lang="es-ES" dirty="0"/>
              <a:t> </a:t>
            </a:r>
            <a:r>
              <a:rPr lang="es-ES" dirty="0" err="1"/>
              <a:t>text</a:t>
            </a:r>
            <a:endParaRPr lang="en-US" dirty="0"/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2EFA6F07-A853-EA89-00FE-5CFDC7FB0D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573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2820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7" r:id="rId1"/>
    <p:sldLayoutId id="2147483661" r:id="rId2"/>
    <p:sldLayoutId id="2147483663" r:id="rId3"/>
    <p:sldLayoutId id="2147483675" r:id="rId4"/>
    <p:sldLayoutId id="2147483664" r:id="rId5"/>
    <p:sldLayoutId id="2147483672" r:id="rId6"/>
    <p:sldLayoutId id="2147483674" r:id="rId7"/>
    <p:sldLayoutId id="2147483668" r:id="rId8"/>
    <p:sldLayoutId id="2147483673" r:id="rId9"/>
    <p:sldLayoutId id="2147483676" r:id="rId10"/>
    <p:sldLayoutId id="2147483677" r:id="rId11"/>
    <p:sldLayoutId id="214748366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Inter" panose="02000503000000020004" pitchFamily="2" charset="0"/>
          <a:ea typeface="Inter" panose="020005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Inter" panose="02000503000000020004" pitchFamily="2" charset="0"/>
          <a:ea typeface="Inter" panose="02000503000000020004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Inter" panose="02000503000000020004" pitchFamily="2" charset="0"/>
          <a:ea typeface="Inter" panose="02000503000000020004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Inter" panose="02000503000000020004" pitchFamily="2" charset="0"/>
          <a:ea typeface="Inter" panose="02000503000000020004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Inter" panose="02000503000000020004" pitchFamily="2" charset="0"/>
          <a:ea typeface="Inter" panose="02000503000000020004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Inter" panose="02000503000000020004" pitchFamily="2" charset="0"/>
          <a:ea typeface="Inter" panose="02000503000000020004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046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rmación de hielo bajo el cielo gris">
            <a:extLst>
              <a:ext uri="{FF2B5EF4-FFF2-40B4-BE49-F238E27FC236}">
                <a16:creationId xmlns:a16="http://schemas.microsoft.com/office/drawing/2014/main" id="{7B861E58-45EB-8771-A204-DD1E034E7A8B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6788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 hombre de pie en la cima de una ladera cubierta de nieve">
            <a:extLst>
              <a:ext uri="{FF2B5EF4-FFF2-40B4-BE49-F238E27FC236}">
                <a16:creationId xmlns:a16="http://schemas.microsoft.com/office/drawing/2014/main" id="{AFC7013F-516F-C9DF-37C0-EF07483B038B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0" r="2037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ombre esquiando en la montaña">
            <a:extLst>
              <a:ext uri="{FF2B5EF4-FFF2-40B4-BE49-F238E27FC236}">
                <a16:creationId xmlns:a16="http://schemas.microsoft.com/office/drawing/2014/main" id="{2C5211F6-28EC-8973-72B4-C000355BF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28" b="8528"/>
          <a:stretch>
            <a:fillRect/>
          </a:stretch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5878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0168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7C0B18-4280-2653-ED40-977980DD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not what happened.</a:t>
            </a:r>
          </a:p>
        </p:txBody>
      </p:sp>
      <p:pic>
        <p:nvPicPr>
          <p:cNvPr id="5" name="Picture 4" descr="Un coche conduciendo por una carretera cubierta de nieve">
            <a:extLst>
              <a:ext uri="{FF2B5EF4-FFF2-40B4-BE49-F238E27FC236}">
                <a16:creationId xmlns:a16="http://schemas.microsoft.com/office/drawing/2014/main" id="{F29E5955-BA98-2629-4475-21DE7F76B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0" r="20370"/>
          <a:stretch>
            <a:fillRect/>
          </a:stretch>
        </p:blipFill>
        <p:spPr bwMode="auto">
          <a:xfrm>
            <a:off x="6096000" y="0"/>
            <a:ext cx="6095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8410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8887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F95697-F54E-8335-1733-9C11B3486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your summit?</a:t>
            </a:r>
          </a:p>
        </p:txBody>
      </p:sp>
    </p:spTree>
    <p:extLst>
      <p:ext uri="{BB962C8B-B14F-4D97-AF65-F5344CB8AC3E}">
        <p14:creationId xmlns:p14="http://schemas.microsoft.com/office/powerpoint/2010/main" val="28320886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cea5e70-b264-4106-b635-bad50a288cff" xsi:nil="true"/>
    <lcf76f155ced4ddcb4097134ff3c332f xmlns="26159633-29bd-441a-bf8d-3771df6b5e87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4AFC8B9E69C4840B1865090393F70D6" ma:contentTypeVersion="15" ma:contentTypeDescription="Crear nuevo documento." ma:contentTypeScope="" ma:versionID="8f1a77d349ef9922226f05338e828ce2">
  <xsd:schema xmlns:xsd="http://www.w3.org/2001/XMLSchema" xmlns:xs="http://www.w3.org/2001/XMLSchema" xmlns:p="http://schemas.microsoft.com/office/2006/metadata/properties" xmlns:ns2="26159633-29bd-441a-bf8d-3771df6b5e87" xmlns:ns3="2cea5e70-b264-4106-b635-bad50a288cff" targetNamespace="http://schemas.microsoft.com/office/2006/metadata/properties" ma:root="true" ma:fieldsID="66dba52d45044312045848461984bdd4" ns2:_="" ns3:_="">
    <xsd:import namespace="26159633-29bd-441a-bf8d-3771df6b5e87"/>
    <xsd:import namespace="2cea5e70-b264-4106-b635-bad50a288cff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159633-29bd-441a-bf8d-3771df6b5e87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Etiquetas de imagen" ma:readOnly="false" ma:fieldId="{5cf76f15-5ced-4ddc-b409-7134ff3c332f}" ma:taxonomyMulti="true" ma:sspId="0eec0a79-46cb-4568-9b1b-2d720bd3207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ea5e70-b264-4106-b635-bad50a288cff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c97f44bd-7406-4f61-972d-e713fa4e517e}" ma:internalName="TaxCatchAll" ma:showField="CatchAllData" ma:web="2cea5e70-b264-4106-b635-bad50a288cf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7644D2-1F4A-4F9C-99FC-D5BEF92325C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2FAE097-679B-4936-8782-2638B15A7C50}">
  <ds:schemaRefs>
    <ds:schemaRef ds:uri="http://schemas.microsoft.com/office/2006/metadata/properties"/>
    <ds:schemaRef ds:uri="http://schemas.microsoft.com/office/infopath/2007/PartnerControls"/>
    <ds:schemaRef ds:uri="2cea5e70-b264-4106-b635-bad50a288cff"/>
    <ds:schemaRef ds:uri="26159633-29bd-441a-bf8d-3771df6b5e87"/>
  </ds:schemaRefs>
</ds:datastoreItem>
</file>

<file path=customXml/itemProps3.xml><?xml version="1.0" encoding="utf-8"?>
<ds:datastoreItem xmlns:ds="http://schemas.openxmlformats.org/officeDocument/2006/customXml" ds:itemID="{BF496AB3-6275-4B39-B802-FBF13FD44A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159633-29bd-441a-bf8d-3771df6b5e87"/>
    <ds:schemaRef ds:uri="2cea5e70-b264-4106-b635-bad50a288cf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</TotalTime>
  <Words>11</Words>
  <Application>Microsoft Macintosh PowerPoint</Application>
  <PresentationFormat>Panorámica</PresentationFormat>
  <Paragraphs>3</Paragraphs>
  <Slides>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Aptos</vt:lpstr>
      <vt:lpstr>Arial</vt:lpstr>
      <vt:lpstr>Inter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That’s not what happened.</vt:lpstr>
      <vt:lpstr>Presentación de PowerPoint</vt:lpstr>
      <vt:lpstr>What is your summit?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Needham, Reece</dc:creator>
  <cp:lastModifiedBy>Needham, Reece</cp:lastModifiedBy>
  <cp:revision>14</cp:revision>
  <dcterms:created xsi:type="dcterms:W3CDTF">2025-01-05T22:22:08Z</dcterms:created>
  <dcterms:modified xsi:type="dcterms:W3CDTF">2025-01-06T04:08:41Z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0x01010074AFC8B9E69C4840B1865090393F70D6</vt:lpwstr>
  </property>
  <property fmtid="{D5CDD505-2E9C-101B-9397-08002B2CF9AE}" pid="3" name="MediaServiceImageTags">
    <vt:lpwstr/>
  </property>
</Properties>
</file>

<file path=docProps/thumbnail.jpeg>
</file>